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7" r:id="rId2"/>
    <p:sldId id="266" r:id="rId3"/>
    <p:sldId id="257" r:id="rId4"/>
    <p:sldId id="258" r:id="rId5"/>
    <p:sldId id="268" r:id="rId6"/>
    <p:sldId id="259" r:id="rId7"/>
    <p:sldId id="269" r:id="rId8"/>
    <p:sldId id="260" r:id="rId9"/>
    <p:sldId id="270" r:id="rId10"/>
    <p:sldId id="261" r:id="rId11"/>
    <p:sldId id="262" r:id="rId12"/>
    <p:sldId id="263" r:id="rId13"/>
    <p:sldId id="265" r:id="rId14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Pratap Singh" initials="AS" lastIdx="1" clrIdx="0">
    <p:extLst>
      <p:ext uri="{19B8F6BF-5375-455C-9EA6-DF929625EA0E}">
        <p15:presenceInfo xmlns:p15="http://schemas.microsoft.com/office/powerpoint/2012/main" userId="271c7ed3aee2f5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0" d="100"/>
          <a:sy n="80" d="100"/>
        </p:scale>
        <p:origin x="13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Pratap Singh" userId="271c7ed3aee2f51a" providerId="LiveId" clId="{29E6C7A9-E9C2-4537-A8BB-9FC8D49CDAA7}"/>
    <pc:docChg chg="custSel modSld">
      <pc:chgData name="Aditya Pratap Singh" userId="271c7ed3aee2f51a" providerId="LiveId" clId="{29E6C7A9-E9C2-4537-A8BB-9FC8D49CDAA7}" dt="2024-05-06T04:05:26.507" v="153" actId="1036"/>
      <pc:docMkLst>
        <pc:docMk/>
      </pc:docMkLst>
      <pc:sldChg chg="delSp modSp mod">
        <pc:chgData name="Aditya Pratap Singh" userId="271c7ed3aee2f51a" providerId="LiveId" clId="{29E6C7A9-E9C2-4537-A8BB-9FC8D49CDAA7}" dt="2024-05-06T03:46:02.675" v="145"/>
        <pc:sldMkLst>
          <pc:docMk/>
          <pc:sldMk cId="768244280" sldId="266"/>
        </pc:sldMkLst>
        <pc:spChg chg="del">
          <ac:chgData name="Aditya Pratap Singh" userId="271c7ed3aee2f51a" providerId="LiveId" clId="{29E6C7A9-E9C2-4537-A8BB-9FC8D49CDAA7}" dt="2024-05-06T03:43:41.102" v="0" actId="478"/>
          <ac:spMkLst>
            <pc:docMk/>
            <pc:sldMk cId="768244280" sldId="266"/>
            <ac:spMk id="79" creationId="{39473B51-9B7B-981E-6AF2-FD5A7EF23261}"/>
          </ac:spMkLst>
        </pc:spChg>
        <pc:spChg chg="mod">
          <ac:chgData name="Aditya Pratap Singh" userId="271c7ed3aee2f51a" providerId="LiveId" clId="{29E6C7A9-E9C2-4537-A8BB-9FC8D49CDAA7}" dt="2024-05-06T03:45:40.652" v="139" actId="20577"/>
          <ac:spMkLst>
            <pc:docMk/>
            <pc:sldMk cId="768244280" sldId="266"/>
            <ac:spMk id="80" creationId="{0F037749-D21C-A064-6851-8BBF4C0AD485}"/>
          </ac:spMkLst>
        </pc:spChg>
        <pc:spChg chg="del mod">
          <ac:chgData name="Aditya Pratap Singh" userId="271c7ed3aee2f51a" providerId="LiveId" clId="{29E6C7A9-E9C2-4537-A8BB-9FC8D49CDAA7}" dt="2024-05-06T03:46:02.675" v="141"/>
          <ac:spMkLst>
            <pc:docMk/>
            <pc:sldMk cId="768244280" sldId="266"/>
            <ac:spMk id="82" creationId="{9C17E252-519E-AE01-5BFC-C34B008E6D3A}"/>
          </ac:spMkLst>
        </pc:spChg>
        <pc:spChg chg="del mod">
          <ac:chgData name="Aditya Pratap Singh" userId="271c7ed3aee2f51a" providerId="LiveId" clId="{29E6C7A9-E9C2-4537-A8BB-9FC8D49CDAA7}" dt="2024-05-06T03:46:02.675" v="143"/>
          <ac:spMkLst>
            <pc:docMk/>
            <pc:sldMk cId="768244280" sldId="266"/>
            <ac:spMk id="83" creationId="{ED5C4269-264A-9EC2-C8B1-9FF7173C285E}"/>
          </ac:spMkLst>
        </pc:spChg>
        <pc:spChg chg="del mod">
          <ac:chgData name="Aditya Pratap Singh" userId="271c7ed3aee2f51a" providerId="LiveId" clId="{29E6C7A9-E9C2-4537-A8BB-9FC8D49CDAA7}" dt="2024-05-06T03:46:02.675" v="145"/>
          <ac:spMkLst>
            <pc:docMk/>
            <pc:sldMk cId="768244280" sldId="266"/>
            <ac:spMk id="84" creationId="{84086F7B-013B-F66F-36FF-9F56DEC15B53}"/>
          </ac:spMkLst>
        </pc:spChg>
      </pc:sldChg>
      <pc:sldChg chg="modSp mod delCm">
        <pc:chgData name="Aditya Pratap Singh" userId="271c7ed3aee2f51a" providerId="LiveId" clId="{29E6C7A9-E9C2-4537-A8BB-9FC8D49CDAA7}" dt="2024-05-06T04:05:26.507" v="153" actId="1036"/>
        <pc:sldMkLst>
          <pc:docMk/>
          <pc:sldMk cId="3917571684" sldId="267"/>
        </pc:sldMkLst>
        <pc:spChg chg="mod">
          <ac:chgData name="Aditya Pratap Singh" userId="271c7ed3aee2f51a" providerId="LiveId" clId="{29E6C7A9-E9C2-4537-A8BB-9FC8D49CDAA7}" dt="2024-05-06T04:05:26.507" v="153" actId="1036"/>
          <ac:spMkLst>
            <pc:docMk/>
            <pc:sldMk cId="3917571684" sldId="267"/>
            <ac:spMk id="3" creationId="{00000000-0000-0000-0000-000000000000}"/>
          </ac:spMkLst>
        </pc:spChg>
        <pc:spChg chg="mod">
          <ac:chgData name="Aditya Pratap Singh" userId="271c7ed3aee2f51a" providerId="LiveId" clId="{29E6C7A9-E9C2-4537-A8BB-9FC8D49CDAA7}" dt="2024-05-06T04:05:12.739" v="150" actId="20577"/>
          <ac:spMkLst>
            <pc:docMk/>
            <pc:sldMk cId="3917571684" sldId="26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04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71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2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7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60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75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6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8575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833198" y="933254"/>
            <a:ext cx="7477601" cy="28191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lang="en-US" sz="2000" b="1" spc="35" dirty="0">
                <a:solidFill>
                  <a:srgbClr val="FFFFFF"/>
                </a:solidFill>
                <a:latin typeface="Georgia"/>
                <a:cs typeface="Georgia"/>
              </a:rPr>
              <a:t>Project Id: 23_CS_AIML_2A_03</a:t>
            </a:r>
          </a:p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lang="en-US" sz="3200" b="1" spc="35" dirty="0">
                <a:solidFill>
                  <a:srgbClr val="FFFFFF"/>
                </a:solidFill>
                <a:latin typeface="Georgia"/>
                <a:cs typeface="Georgia"/>
              </a:rPr>
              <a:t>Project Title: </a:t>
            </a:r>
          </a:p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lang="en-US" sz="4400" b="1" spc="35" dirty="0">
                <a:solidFill>
                  <a:srgbClr val="FFFFFF"/>
                </a:solidFill>
                <a:latin typeface="Georgia"/>
                <a:cs typeface="Georgia"/>
              </a:rPr>
              <a:t>Sign Language Detection</a:t>
            </a:r>
            <a:endParaRPr lang="en-US" sz="4400" b="1" dirty="0">
              <a:latin typeface="Georgia"/>
              <a:cs typeface="Georgia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3199" y="4477158"/>
            <a:ext cx="7477601" cy="1718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</a:t>
            </a:r>
            <a:r>
              <a:rPr lang="en-US" sz="1750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Language Detection </a:t>
            </a: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project! In this presentation, we will explore the purpose, features, data analysis, UI design, implementation, and future enhancements of the website.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99686" y="5578197"/>
            <a:ext cx="218896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D400A5-16B7-A9D2-CEA9-1FE408C1A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74" y="0"/>
            <a:ext cx="641032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71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136219"/>
            <a:ext cx="71791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and Testing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274933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73975" y="3510915"/>
            <a:ext cx="284404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 Development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080272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robust and scalable backend infrastructure to handle user requests and data management.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274933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866209" y="3510915"/>
            <a:ext cx="28966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 Development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080272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dynamic and interactive user interface using modern web technologies.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274933"/>
            <a:ext cx="3370064" cy="2818328"/>
          </a:xfrm>
          <a:prstGeom prst="roundRect">
            <a:avLst>
              <a:gd name="adj" fmla="val 3548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58444" y="3510915"/>
            <a:ext cx="28723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and Bug Fixing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080272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Thoroughly testing the website to identify and fix any issues or bugs for a seamless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829508"/>
            <a:ext cx="563463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1968222"/>
            <a:ext cx="44410" cy="543175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172" y="236952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228" y="21418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36321" y="218348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190393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Database and Symbols Collection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106936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adding new symbols and enriching the database to provide a diverse selection for users.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480375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32526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7271" y="3294340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190280" y="3301246"/>
            <a:ext cx="290286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Social Features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387060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social media integration and features like user profiles, followers, and symbols discussions.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18782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3461" y="48327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839653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Algorithms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756196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Utilizing machine learning to improve the accuracy of symbols recommendations based on user search.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195155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 of the Project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explored the various aspects of our sign language detection website project, from its purpose to implementation.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5782270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Potential Impact of the Website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making symbols discovery easier, we aim to enhance users’ connectivity experiences and expand their social life.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1527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2"/>
          <p:cNvSpPr/>
          <p:nvPr/>
        </p:nvSpPr>
        <p:spPr>
          <a:xfrm>
            <a:off x="9370695" y="31944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 and Future Plans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excited to launch the website and continue iterating on it based on user feedback and emerging technologies.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99145" y="2171780"/>
            <a:ext cx="9771148" cy="36575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8000" b="1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8000" b="1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r>
              <a:rPr lang="en-US" sz="80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</a:t>
            </a:r>
            <a:endParaRPr lang="en-US" sz="8000" dirty="0"/>
          </a:p>
        </p:txBody>
      </p:sp>
      <p:sp>
        <p:nvSpPr>
          <p:cNvPr id="8" name="Text 4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782270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370695" y="31944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6555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2037993" y="195155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Details</a:t>
            </a:r>
            <a:endParaRPr lang="en-US" sz="4374" dirty="0"/>
          </a:p>
        </p:txBody>
      </p:sp>
      <p:sp>
        <p:nvSpPr>
          <p:cNvPr id="8" name="Text 4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782270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370695" y="31944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02B35B48-F56A-BDB1-B9FB-AFFEDE97FD29}"/>
              </a:ext>
            </a:extLst>
          </p:cNvPr>
          <p:cNvSpPr/>
          <p:nvPr/>
        </p:nvSpPr>
        <p:spPr>
          <a:xfrm>
            <a:off x="1937632" y="21745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B4BE4C47-5A90-DFC3-808B-03EC7B00BDB5}"/>
              </a:ext>
            </a:extLst>
          </p:cNvPr>
          <p:cNvSpPr/>
          <p:nvPr/>
        </p:nvSpPr>
        <p:spPr>
          <a:xfrm>
            <a:off x="2090032" y="23269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F69D1203-53DD-2B0A-F3D2-3E8B2C6D8F2F}"/>
              </a:ext>
            </a:extLst>
          </p:cNvPr>
          <p:cNvSpPr/>
          <p:nvPr/>
        </p:nvSpPr>
        <p:spPr>
          <a:xfrm>
            <a:off x="2242432" y="24793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098E1155-8081-9D86-9863-1A9458E34728}"/>
              </a:ext>
            </a:extLst>
          </p:cNvPr>
          <p:cNvSpPr/>
          <p:nvPr/>
        </p:nvSpPr>
        <p:spPr>
          <a:xfrm>
            <a:off x="2394832" y="26317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BA5A5B5F-BCCA-CEEB-D433-078AF2AE03DA}"/>
              </a:ext>
            </a:extLst>
          </p:cNvPr>
          <p:cNvSpPr/>
          <p:nvPr/>
        </p:nvSpPr>
        <p:spPr>
          <a:xfrm>
            <a:off x="2547232" y="27841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75CDDEF5-34E0-E20C-919D-D37231BF9AC4}"/>
              </a:ext>
            </a:extLst>
          </p:cNvPr>
          <p:cNvSpPr/>
          <p:nvPr/>
        </p:nvSpPr>
        <p:spPr>
          <a:xfrm>
            <a:off x="2699632" y="29365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4ABD3E38-C62E-A130-02C3-DE3CDD88409C}"/>
              </a:ext>
            </a:extLst>
          </p:cNvPr>
          <p:cNvSpPr/>
          <p:nvPr/>
        </p:nvSpPr>
        <p:spPr>
          <a:xfrm>
            <a:off x="2852032" y="30889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860B0B05-AAFA-2BFB-E41B-42AB7257E2A1}"/>
              </a:ext>
            </a:extLst>
          </p:cNvPr>
          <p:cNvSpPr/>
          <p:nvPr/>
        </p:nvSpPr>
        <p:spPr>
          <a:xfrm>
            <a:off x="3004432" y="32413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36" name="Text 2">
            <a:extLst>
              <a:ext uri="{FF2B5EF4-FFF2-40B4-BE49-F238E27FC236}">
                <a16:creationId xmlns:a16="http://schemas.microsoft.com/office/drawing/2014/main" id="{3EC66E75-AEF5-0FCF-6CB3-E96074F1CE46}"/>
              </a:ext>
            </a:extLst>
          </p:cNvPr>
          <p:cNvSpPr/>
          <p:nvPr/>
        </p:nvSpPr>
        <p:spPr>
          <a:xfrm>
            <a:off x="3156832" y="33937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037749-D21C-A064-6851-8BBF4C0AD485}"/>
              </a:ext>
            </a:extLst>
          </p:cNvPr>
          <p:cNvSpPr txBox="1"/>
          <p:nvPr/>
        </p:nvSpPr>
        <p:spPr>
          <a:xfrm>
            <a:off x="2394832" y="2806232"/>
            <a:ext cx="8960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Inter"/>
              </a:rPr>
              <a:t>TEAM MEMBERS – 	Aditya Pratap Singh</a:t>
            </a:r>
          </a:p>
          <a:p>
            <a:r>
              <a:rPr lang="en-IN" sz="2400" dirty="0">
                <a:solidFill>
                  <a:schemeClr val="bg1"/>
                </a:solidFill>
                <a:latin typeface="Inter"/>
              </a:rPr>
              <a:t>			Achhansh Gupta</a:t>
            </a:r>
          </a:p>
          <a:p>
            <a:r>
              <a:rPr lang="en-IN" sz="2400" dirty="0">
                <a:solidFill>
                  <a:schemeClr val="bg1"/>
                </a:solidFill>
                <a:latin typeface="Inter"/>
              </a:rPr>
              <a:t>			Anupam Kumar Jha</a:t>
            </a:r>
          </a:p>
          <a:p>
            <a:r>
              <a:rPr lang="en-IN" sz="2400" dirty="0">
                <a:solidFill>
                  <a:schemeClr val="bg1"/>
                </a:solidFill>
                <a:latin typeface="Inter"/>
              </a:rPr>
              <a:t>			</a:t>
            </a:r>
            <a:r>
              <a:rPr lang="en-IN" sz="2400" dirty="0" err="1">
                <a:solidFill>
                  <a:schemeClr val="bg1"/>
                </a:solidFill>
                <a:latin typeface="Inter"/>
              </a:rPr>
              <a:t>Aanchal</a:t>
            </a:r>
            <a:r>
              <a:rPr lang="en-IN" sz="2400" dirty="0">
                <a:solidFill>
                  <a:schemeClr val="bg1"/>
                </a:solidFill>
                <a:latin typeface="Inter"/>
              </a:rPr>
              <a:t> Srivastava</a:t>
            </a:r>
          </a:p>
        </p:txBody>
      </p:sp>
    </p:spTree>
    <p:extLst>
      <p:ext uri="{BB962C8B-B14F-4D97-AF65-F5344CB8AC3E}">
        <p14:creationId xmlns:p14="http://schemas.microsoft.com/office/powerpoint/2010/main" val="76824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265818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209086" y="3901083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935730"/>
            <a:ext cx="27961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 of the Project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50508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create a user-friendly platform that helps disable people to communicate with others normally and connect with them freely.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38594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7578328" y="3901083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3935730"/>
            <a:ext cx="24339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505087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people struggle to communicate with others due to their disability. It help them to connect with others easily.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8281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2318028"/>
            <a:ext cx="61089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of the Website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56741"/>
            <a:ext cx="3370064" cy="2821393"/>
          </a:xfrm>
          <a:prstGeom prst="roundRect">
            <a:avLst>
              <a:gd name="adj" fmla="val 4073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2273975" y="3692723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and Filter Options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609267"/>
            <a:ext cx="2898100" cy="1489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search and add new words according to your need by entering keywords and showing symbol using camera.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456742"/>
            <a:ext cx="3370064" cy="2821394"/>
          </a:xfrm>
          <a:prstGeom prst="roundRect">
            <a:avLst>
              <a:gd name="adj" fmla="val 4073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866209" y="3692723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Recommendations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609267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Showing symbols and newly added words according to your search history and interest.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456741"/>
            <a:ext cx="3370064" cy="2821395"/>
          </a:xfrm>
          <a:prstGeom prst="roundRect">
            <a:avLst>
              <a:gd name="adj" fmla="val 4073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58444" y="3692723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Ratings and Reviews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609267"/>
            <a:ext cx="28981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Read and contribute to a community-driven database of ratings and reviews.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782270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370695" y="31944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69E85-D56F-CCE6-8040-A73811E47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328336" cy="822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D46DDE-D3D0-69A0-D5EE-7AC1465D2324}"/>
              </a:ext>
            </a:extLst>
          </p:cNvPr>
          <p:cNvSpPr txBox="1"/>
          <p:nvPr/>
        </p:nvSpPr>
        <p:spPr>
          <a:xfrm>
            <a:off x="9690755" y="546755"/>
            <a:ext cx="42891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Bookman Old Style" panose="02050604050505020204" pitchFamily="18" charset="0"/>
              </a:rPr>
              <a:t>These are some existing symbols for alphabets</a:t>
            </a:r>
          </a:p>
        </p:txBody>
      </p:sp>
    </p:spTree>
    <p:extLst>
      <p:ext uri="{BB962C8B-B14F-4D97-AF65-F5344CB8AC3E}">
        <p14:creationId xmlns:p14="http://schemas.microsoft.com/office/powerpoint/2010/main" val="352240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27" y="9427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180862"/>
            <a:ext cx="7366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Collection and Analysis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319576"/>
            <a:ext cx="44410" cy="4729163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5172" y="2720876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5228" y="24931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36321" y="2534841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541746"/>
            <a:ext cx="27442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Symbols Data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11110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Collecting comprehensive information on sign symbols from various sources and APIs.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831729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7065228" y="360402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217271" y="3645694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280166" y="3652599"/>
            <a:ext cx="381297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and Processing Data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422195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Applying data cleaning techniques to ensure accurate and consistent symbols.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22949"/>
            <a:ext cx="777597" cy="44410"/>
          </a:xfrm>
          <a:prstGeom prst="rect">
            <a:avLst/>
          </a:prstGeom>
          <a:solidFill>
            <a:srgbClr val="1400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065228" y="47952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213461" y="4836914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843820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Recommendation Algorithms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760363"/>
            <a:ext cx="4055150" cy="1528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advanced algorithms to analyze user preferences and make personalized symbols recommendations according to your need.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99145" y="2171780"/>
            <a:ext cx="9771148" cy="36575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8000" dirty="0"/>
          </a:p>
        </p:txBody>
      </p:sp>
      <p:sp>
        <p:nvSpPr>
          <p:cNvPr id="8" name="Text 4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782270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370695" y="31944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88A59-FB7F-DAAC-EACE-EC40116B0B05}"/>
              </a:ext>
            </a:extLst>
          </p:cNvPr>
          <p:cNvSpPr txBox="1"/>
          <p:nvPr/>
        </p:nvSpPr>
        <p:spPr>
          <a:xfrm>
            <a:off x="348791" y="339365"/>
            <a:ext cx="13942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Bookman Old Style" panose="02050604050505020204" pitchFamily="18" charset="0"/>
              </a:rPr>
              <a:t>Way to say “HELLO” in sign language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0C91F2-5C54-7EE1-E7A2-43609F8F5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34" y="1744840"/>
            <a:ext cx="12409304" cy="591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037993" y="1392555"/>
            <a:ext cx="55936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Design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4845844"/>
            <a:ext cx="26452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Layout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1520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an intuitive and visually appealing layout that makes it easy to navigate and discover symbols.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845963"/>
            <a:ext cx="24394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Navigation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Designing a seamless navigation system that allows users to explore and find symbols effortlessly.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845963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for Multiple Devices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76250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the website looks and functions well on various devices, from desktop to mobile.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39C03-B609-D379-5537-0147B7007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488" y="2532069"/>
            <a:ext cx="3298222" cy="2036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09086" y="3194447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782270" y="3194447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145637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9370695" y="3194447"/>
            <a:ext cx="20347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2909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45637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90476-7111-734E-F3B6-AB364FE111A3}"/>
              </a:ext>
            </a:extLst>
          </p:cNvPr>
          <p:cNvSpPr txBox="1"/>
          <p:nvPr/>
        </p:nvSpPr>
        <p:spPr>
          <a:xfrm>
            <a:off x="678730" y="405353"/>
            <a:ext cx="124433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Bookman Old Style" panose="02050604050505020204" pitchFamily="18" charset="0"/>
              </a:rPr>
              <a:t>Way of asking for HELP in sign language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6B5F1-239E-3F99-6BD1-0E5866D20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29" y="1641704"/>
            <a:ext cx="12443381" cy="63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60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543</Words>
  <Application>Microsoft Office PowerPoint</Application>
  <PresentationFormat>Custom</PresentationFormat>
  <Paragraphs>86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Georgia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Pratap Singh</cp:lastModifiedBy>
  <cp:revision>13</cp:revision>
  <dcterms:created xsi:type="dcterms:W3CDTF">2023-10-17T10:39:39Z</dcterms:created>
  <dcterms:modified xsi:type="dcterms:W3CDTF">2024-05-06T05:08:23Z</dcterms:modified>
</cp:coreProperties>
</file>